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65" r:id="rId15"/>
    <p:sldId id="266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2C"/>
    <a:srgbClr val="FF6600"/>
    <a:srgbClr val="660000"/>
    <a:srgbClr val="B47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0" autoAdjust="0"/>
    <p:restoredTop sz="94660"/>
  </p:normalViewPr>
  <p:slideViewPr>
    <p:cSldViewPr>
      <p:cViewPr>
        <p:scale>
          <a:sx n="100" d="100"/>
          <a:sy n="100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09B0-5769-4340-A9A3-238018248A6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81E9-A529-46AA-9BB7-198DE03F1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1143000"/>
            <a:ext cx="8229600" cy="1828800"/>
          </a:xfrm>
          <a:prstGeom prst="roundRect">
            <a:avLst/>
          </a:prstGeom>
          <a:solidFill>
            <a:srgbClr val="66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6600"/>
                </a:solidFill>
              </a:rPr>
              <a:t>A comparison of ACF fitting methods</a:t>
            </a:r>
            <a:endParaRPr lang="en-US" sz="48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429000"/>
            <a:ext cx="8229600" cy="457200"/>
          </a:xfrm>
          <a:prstGeom prst="rect">
            <a:avLst/>
          </a:prstGeom>
          <a:noFill/>
        </p:spPr>
        <p:txBody>
          <a:bodyPr wrap="square" lIns="274320" rIns="274320" rtlCol="0">
            <a:noAutofit/>
          </a:bodyPr>
          <a:lstStyle/>
          <a:p>
            <a:pPr algn="ctr"/>
            <a:r>
              <a:rPr lang="en-US" sz="2000" b="1" dirty="0"/>
              <a:t>A.J. Ribeiro (1), P.V. </a:t>
            </a:r>
            <a:r>
              <a:rPr lang="en-US" sz="2000" b="1" dirty="0" err="1"/>
              <a:t>Ponomarenko</a:t>
            </a:r>
            <a:r>
              <a:rPr lang="en-US" sz="2000" b="1" dirty="0"/>
              <a:t> (2), J. M. Ruohoniemi (1), </a:t>
            </a:r>
            <a:r>
              <a:rPr lang="en-US" sz="2000" b="1" dirty="0" smtClean="0"/>
              <a:t>R.A</a:t>
            </a:r>
            <a:r>
              <a:rPr lang="en-US" sz="2000" b="1" dirty="0"/>
              <a:t>. Greenwald (1), K. </a:t>
            </a:r>
            <a:r>
              <a:rPr lang="en-US" sz="2000" b="1" dirty="0" err="1"/>
              <a:t>Oksavik</a:t>
            </a:r>
            <a:r>
              <a:rPr lang="en-US" sz="2000" b="1" dirty="0"/>
              <a:t> (3), </a:t>
            </a:r>
            <a:r>
              <a:rPr lang="en-US" sz="2000" b="1" dirty="0" smtClean="0"/>
              <a:t>J.B.H</a:t>
            </a:r>
            <a:r>
              <a:rPr lang="en-US" sz="2000" b="1" dirty="0"/>
              <a:t>. Baker (1), L.B.N. Clausen (1)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419600"/>
            <a:ext cx="8229600" cy="883920"/>
          </a:xfrm>
          <a:prstGeom prst="rect">
            <a:avLst/>
          </a:prstGeom>
          <a:noFill/>
        </p:spPr>
        <p:txBody>
          <a:bodyPr wrap="square" lIns="274320" rIns="274320" rtlCol="0">
            <a:noAutofit/>
          </a:bodyPr>
          <a:lstStyle/>
          <a:p>
            <a:pPr algn="ctr"/>
            <a:r>
              <a:rPr lang="en-US" sz="1400" b="1" dirty="0"/>
              <a:t>(1) Bradley Department of Electrical and Computer Engineering, Virginia Tech, Blacksburg, Virginia, USA; (2) Institute of Space and Atmospheric Studies, University of Saskatchewan, Saskatoon, Saskatchewan, Canada; (3) Department of Arctic Geophysics, University Centre in Svalbard, </a:t>
            </a:r>
            <a:r>
              <a:rPr lang="en-US" sz="1400" b="1" dirty="0" err="1"/>
              <a:t>Longyearbyen</a:t>
            </a:r>
            <a:r>
              <a:rPr lang="en-US" sz="1400" b="1" dirty="0"/>
              <a:t>, Norway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486400"/>
            <a:ext cx="8229600" cy="457200"/>
          </a:xfrm>
          <a:prstGeom prst="rect">
            <a:avLst/>
          </a:prstGeom>
          <a:noFill/>
        </p:spPr>
        <p:txBody>
          <a:bodyPr wrap="square" lIns="274320" rIns="274320" rtlCol="0">
            <a:noAutofit/>
          </a:bodyPr>
          <a:lstStyle/>
          <a:p>
            <a:pPr algn="ctr"/>
            <a:r>
              <a:rPr lang="en-US" sz="2800" dirty="0" smtClean="0"/>
              <a:t>SuperDARN Workshop 2011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Decay Time vs. ACF Error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Results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Results 3</a:t>
            </a:r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23"/>
            <a:ext cx="3657600" cy="177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82283"/>
            <a:ext cx="3657600" cy="178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7996"/>
            <a:ext cx="3657600" cy="17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403539"/>
            <a:ext cx="8959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1219200"/>
            <a:ext cx="411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As was implied by the previous slides, ACF error indeed increases with decreasing decay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LMFIT produces the best results until </a:t>
            </a:r>
            <a:r>
              <a:rPr lang="el-GR" sz="2200" dirty="0" smtClean="0"/>
              <a:t>τ</a:t>
            </a:r>
            <a:r>
              <a:rPr lang="en-US" sz="2200" baseline="-25000" dirty="0" smtClean="0"/>
              <a:t>d</a:t>
            </a:r>
            <a:r>
              <a:rPr lang="en-US" sz="2200" dirty="0" smtClean="0"/>
              <a:t> ~ .03 (spectral width ~ 130 m/s)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After this point, LMFIT and FITEX2 produce very similar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FITACF also produces very similar results, until the velocity becomes sufficiently high (~ 1 km/s)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630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Velocity vs. Velocity Error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Results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Results 4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08323"/>
            <a:ext cx="3657600" cy="177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86789"/>
            <a:ext cx="3657600" cy="179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677290"/>
            <a:ext cx="3657600" cy="178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10439"/>
            <a:ext cx="9984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7725" y="1219200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Again, error for LMFIT and FITEX2 is not affected by increasing velocity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Again, FITACF is also stable until  v &gt; ~ 1 km/s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Outperforms FITEX2 for         v &lt; 1km/s until </a:t>
            </a:r>
            <a:r>
              <a:rPr lang="el-GR" sz="2200" dirty="0"/>
              <a:t>τ</a:t>
            </a:r>
            <a:r>
              <a:rPr lang="en-US" sz="2200" baseline="-25000" dirty="0"/>
              <a:t>d</a:t>
            </a:r>
            <a:r>
              <a:rPr lang="en-US" sz="2200" dirty="0"/>
              <a:t> ~ .03</a:t>
            </a: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It appears that decreasing decay time lowers the velocity at which FITACF begins having 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Decreasing decay time increases error for all 3 methods</a:t>
            </a:r>
          </a:p>
        </p:txBody>
      </p:sp>
    </p:spTree>
    <p:extLst>
      <p:ext uri="{BB962C8B-B14F-4D97-AF65-F5344CB8AC3E}">
        <p14:creationId xmlns:p14="http://schemas.microsoft.com/office/powerpoint/2010/main" val="319630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Decay Time vs. Decay Time Error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Results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Results 5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8323"/>
            <a:ext cx="3657600" cy="1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04537"/>
            <a:ext cx="113219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89374"/>
            <a:ext cx="3657600" cy="178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70300"/>
            <a:ext cx="3657600" cy="177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5993" y="1219200"/>
            <a:ext cx="40494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Yet again, error increases with decreasing decay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FITACF and FITEX2 are very comparable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This makes sense, since the fitting method is the same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200" dirty="0" smtClean="0"/>
              <a:t>LMFIT outperforms the other 2 methods until </a:t>
            </a:r>
            <a:r>
              <a:rPr lang="el-GR" sz="2200" dirty="0"/>
              <a:t>τ</a:t>
            </a:r>
            <a:r>
              <a:rPr lang="en-US" sz="2200" baseline="-25000" dirty="0"/>
              <a:t>d</a:t>
            </a:r>
            <a:r>
              <a:rPr lang="en-US" sz="2200" dirty="0"/>
              <a:t> ~ .</a:t>
            </a:r>
            <a:r>
              <a:rPr lang="en-US" sz="2200" dirty="0" smtClean="0"/>
              <a:t>03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200" dirty="0" smtClean="0"/>
              <a:t>After this, they all seem to stabilize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200" dirty="0" smtClean="0"/>
              <a:t>Increasing velocity does not appear to cause an increase in decay time error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0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What’s going on?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Results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Results 6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760720" cy="349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5500" y="13716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general, LMFIT outperforms both FITEX2 and FITACF, as shown by mean and median errors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Sometimes, only slightly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FITACF has an added problem at high (&gt; 1 km/s) velocities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one of the first few lags is bad, it does not get a good guess at the number of 2</a:t>
            </a:r>
            <a:r>
              <a:rPr lang="el-GR" dirty="0" smtClean="0"/>
              <a:t>π</a:t>
            </a:r>
            <a:r>
              <a:rPr lang="en-US" dirty="0" smtClean="0"/>
              <a:t> phase jumps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this occurs, FITACF will get a very bad fit for the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0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One more look…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Results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Results 7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56" y="1108323"/>
            <a:ext cx="4891087" cy="237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54789"/>
            <a:ext cx="81407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075" y="3733800"/>
            <a:ext cx="876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This shows “true” (signed) velocity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FITEX2 and LMFIT average out to 0 across all errors (no bias)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FITACF also has no bias, until velocity increases above the point where it can’t get a good guess at 2</a:t>
            </a:r>
            <a:r>
              <a:rPr lang="el-GR" sz="2200" dirty="0" smtClean="0"/>
              <a:t>π</a:t>
            </a:r>
            <a:r>
              <a:rPr lang="en-US" sz="2200" dirty="0" smtClean="0"/>
              <a:t> phase skips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After this point, it is biased low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673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Conclusions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2954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FITACF is great for the amount of time it takes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1 full day of Themis-</a:t>
            </a:r>
            <a:r>
              <a:rPr lang="en-US" sz="2000" dirty="0" err="1" smtClean="0"/>
              <a:t>tauscan</a:t>
            </a:r>
            <a:r>
              <a:rPr lang="en-US" sz="2000" dirty="0" smtClean="0"/>
              <a:t> data takes ~ 10 seconds to process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FITACF is the most suitable method for fitting ACFs during runtime at the radars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FITEX2 is capable for fitting velocities without bias and with reasonable errors, but it is slower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1 full day of Themis-</a:t>
            </a:r>
            <a:r>
              <a:rPr lang="en-US" sz="2000" dirty="0" err="1"/>
              <a:t>tauscan</a:t>
            </a:r>
            <a:r>
              <a:rPr lang="en-US" sz="2000" dirty="0"/>
              <a:t> data takes ~ </a:t>
            </a:r>
            <a:r>
              <a:rPr lang="en-US" sz="2000" dirty="0" smtClean="0"/>
              <a:t>15 </a:t>
            </a:r>
            <a:r>
              <a:rPr lang="en-US" sz="2000" dirty="0"/>
              <a:t>seconds to </a:t>
            </a:r>
            <a:r>
              <a:rPr lang="en-US" sz="2000" dirty="0" smtClean="0"/>
              <a:t>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LMFIT outperforms the other 2 methods across all tests, but is the slowest option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1 full day of Themis-</a:t>
            </a:r>
            <a:r>
              <a:rPr lang="en-US" sz="2000" dirty="0" err="1"/>
              <a:t>tauscan</a:t>
            </a:r>
            <a:r>
              <a:rPr lang="en-US" sz="2000" dirty="0"/>
              <a:t> data takes </a:t>
            </a:r>
            <a:r>
              <a:rPr lang="en-US" sz="2000" dirty="0" smtClean="0"/>
              <a:t>~ 60 </a:t>
            </a:r>
            <a:r>
              <a:rPr lang="en-US" sz="2000" dirty="0"/>
              <a:t>seconds to process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Not suitable for runtime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 an environment when processing time is not a significant concern, LMFIT is the best option for the processing of RAWACF files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Code also can be optimized to decrease processing time</a:t>
            </a:r>
          </a:p>
        </p:txBody>
      </p:sp>
    </p:spTree>
    <p:extLst>
      <p:ext uri="{BB962C8B-B14F-4D97-AF65-F5344CB8AC3E}">
        <p14:creationId xmlns:p14="http://schemas.microsoft.com/office/powerpoint/2010/main" val="194673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Conclusions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19200"/>
            <a:ext cx="4937760" cy="260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729990"/>
            <a:ext cx="4937760" cy="263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76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References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295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Ponomarenko</a:t>
            </a:r>
            <a:r>
              <a:rPr lang="en-US" sz="2000" dirty="0"/>
              <a:t>, P. V., C. L. Waters, F. W. </a:t>
            </a:r>
            <a:r>
              <a:rPr lang="en-US" sz="2000" dirty="0" err="1"/>
              <a:t>Menk</a:t>
            </a:r>
            <a:r>
              <a:rPr lang="en-US" sz="2000" dirty="0"/>
              <a:t>, (2008), Effects of mixed scatter on </a:t>
            </a:r>
            <a:r>
              <a:rPr lang="en-US" sz="2000" dirty="0" smtClean="0"/>
              <a:t>SuperDARN convection </a:t>
            </a:r>
            <a:r>
              <a:rPr lang="en-US" sz="2000" dirty="0"/>
              <a:t>maps, </a:t>
            </a:r>
            <a:r>
              <a:rPr lang="en-US" sz="2000" i="1" dirty="0"/>
              <a:t>Ann. </a:t>
            </a:r>
            <a:r>
              <a:rPr lang="en-US" sz="2000" i="1" dirty="0" err="1"/>
              <a:t>Geophys</a:t>
            </a:r>
            <a:r>
              <a:rPr lang="en-US" sz="2000" i="1" dirty="0"/>
              <a:t>.</a:t>
            </a:r>
            <a:r>
              <a:rPr lang="en-US" sz="2000" dirty="0"/>
              <a:t>, 26, 1517-1523, doi:10.5194/angeo-26-	1517-2008.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9476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Introduction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2192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Background on SuperDARN ACFs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 brief overview of the 3 methods for fitting ACFS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FITACF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FITEX2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LMFIT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Background on the dataset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SuperDARN ACFs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Background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ACFs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" y="4495800"/>
            <a:ext cx="8686800" cy="103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17705"/>
            <a:ext cx="845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Themis -</a:t>
            </a:r>
            <a:r>
              <a:rPr lang="en-US" dirty="0" err="1" smtClean="0"/>
              <a:t>tauscan</a:t>
            </a:r>
            <a:r>
              <a:rPr lang="en-US" dirty="0" smtClean="0"/>
              <a:t> ACF from 05/18/11 at Goose Bay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7076" y="1295400"/>
            <a:ext cx="8612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Complex autocorrelation functions are calculated fro each range gate from the raw voltages recorded by the receivers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Phase shift between lags (</a:t>
            </a:r>
            <a:r>
              <a:rPr lang="en-US" dirty="0" err="1" smtClean="0"/>
              <a:t>atan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/Re)) is fit to determine the Doppler velocity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This can pose a problem, because for velocities in the hundreds of meters per second, the phase from lag 0 to the last lag changes by more than 2</a:t>
            </a:r>
            <a:r>
              <a:rPr lang="el-GR" dirty="0" smtClean="0"/>
              <a:t>π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Decay of the signal is fit to determine the spectral width and power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We will focus on a </a:t>
            </a:r>
            <a:r>
              <a:rPr lang="en-US" dirty="0" err="1" smtClean="0"/>
              <a:t>Lorentzian</a:t>
            </a:r>
            <a:r>
              <a:rPr lang="en-US" dirty="0" smtClean="0"/>
              <a:t> fit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magnitude (</a:t>
            </a:r>
            <a:r>
              <a:rPr lang="en-US" dirty="0" err="1" smtClean="0"/>
              <a:t>sqrt</a:t>
            </a:r>
            <a:r>
              <a:rPr lang="en-US" dirty="0" smtClean="0"/>
              <a:t>(Re^2+Im^2)) is assumed to decay exponentially with time (lag)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 linear least-squares fit is performed on the log of the magnitudes, the slope is the fitted decay, and the y-intercept is the fitted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3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FITACF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Fitting Methods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FITACF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219200"/>
            <a:ext cx="44180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Standard for SuperDARN ACF fitting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Developed by numerous people over the 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Very fast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Phase shifts of the first few lags is used to make a guess at the number of 2</a:t>
            </a:r>
            <a:r>
              <a:rPr lang="el-GR" sz="2100" dirty="0" smtClean="0"/>
              <a:t>π</a:t>
            </a:r>
            <a:r>
              <a:rPr lang="en-US" sz="2100" dirty="0" smtClean="0"/>
              <a:t> phase skips that occur throughout the entire ACF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Velocity is fitted with this guess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100" dirty="0" smtClean="0"/>
              <a:t> For the </a:t>
            </a:r>
            <a:r>
              <a:rPr lang="en-US" sz="2100" dirty="0" err="1" smtClean="0"/>
              <a:t>Lorentzian</a:t>
            </a:r>
            <a:r>
              <a:rPr lang="en-US" sz="2100" dirty="0" smtClean="0"/>
              <a:t> fit, power and spectral width are determined with a linear least-square fit to the log of the lag magnitudes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52" y="1676400"/>
            <a:ext cx="4638675" cy="144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3123326"/>
            <a:ext cx="4480560" cy="108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58" y="4189771"/>
            <a:ext cx="3291840" cy="1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73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pPr lvl="1"/>
            <a:r>
              <a:rPr lang="en-US" sz="4000" dirty="0" smtClean="0"/>
              <a:t>FITEX2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Fitting Methods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FITEX2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219200"/>
            <a:ext cx="883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FITEX originally developed by Ray Greenwald and </a:t>
            </a:r>
            <a:r>
              <a:rPr lang="en-US" sz="2400" dirty="0" err="1" smtClean="0"/>
              <a:t>Kjellmar</a:t>
            </a:r>
            <a:r>
              <a:rPr lang="en-US" sz="2400" dirty="0" smtClean="0"/>
              <a:t> </a:t>
            </a:r>
            <a:r>
              <a:rPr lang="en-US" sz="2400" dirty="0" err="1" smtClean="0"/>
              <a:t>Oksavik</a:t>
            </a:r>
            <a:r>
              <a:rPr lang="en-US" sz="2400" dirty="0" smtClean="0"/>
              <a:t> in order to fit </a:t>
            </a:r>
            <a:r>
              <a:rPr lang="en-US" sz="2400" dirty="0" err="1" smtClean="0"/>
              <a:t>tauscan</a:t>
            </a:r>
            <a:r>
              <a:rPr lang="en-US" sz="2400" dirty="0" smtClean="0"/>
              <a:t>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Slower than FITACF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Lorentzian</a:t>
            </a:r>
            <a:r>
              <a:rPr lang="en-US" sz="2400" dirty="0" smtClean="0"/>
              <a:t> power and spectral width fits are done the same way as FITACF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Velocity fitting is done differently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Instead of guessing at the 2</a:t>
            </a:r>
            <a:r>
              <a:rPr lang="el-GR" sz="2400" dirty="0" smtClean="0"/>
              <a:t>π</a:t>
            </a:r>
            <a:r>
              <a:rPr lang="en-US" sz="2400" dirty="0" smtClean="0"/>
              <a:t> phase skips, it fits the “</a:t>
            </a:r>
            <a:r>
              <a:rPr lang="en-US" sz="2400" dirty="0" err="1" smtClean="0"/>
              <a:t>sawtooth</a:t>
            </a:r>
            <a:r>
              <a:rPr lang="en-US" sz="2400" dirty="0" smtClean="0"/>
              <a:t>” pattern by comparing the ACF phase variation with 120 model phase variations in 1.5° increments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This only provided ~25 m/s resolution on resolved velocities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FITEX2 was developed, which used the best model phase variation as an initial guess, and applied the bisection method to gain arbitrary resolution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Also was expanded for application to non-</a:t>
            </a:r>
            <a:r>
              <a:rPr lang="en-US" sz="2400" dirty="0" err="1" smtClean="0"/>
              <a:t>tauscan</a:t>
            </a:r>
            <a:r>
              <a:rPr lang="en-US" sz="2400" dirty="0" smtClean="0"/>
              <a:t> data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4673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LMFIT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Fitting Methods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LMFIT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219200"/>
                <a:ext cx="8839200" cy="461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In 2008, </a:t>
                </a:r>
                <a:r>
                  <a:rPr lang="en-US" sz="2800" dirty="0" err="1" smtClean="0"/>
                  <a:t>Ponomarenko</a:t>
                </a:r>
                <a:r>
                  <a:rPr lang="en-US" sz="2800" dirty="0" smtClean="0"/>
                  <a:t> et al. used the </a:t>
                </a:r>
                <a:r>
                  <a:rPr lang="en-US" sz="2800" dirty="0" err="1" smtClean="0"/>
                  <a:t>Levenberg</a:t>
                </a:r>
                <a:r>
                  <a:rPr lang="en-US" sz="2800" dirty="0" smtClean="0"/>
                  <a:t>-Marquardt method to fit mixed-scatter ACFs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The L-M method is an algorithm that can be used to perform a non-linear least-squares fit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It is capable of fitting magnitude, decay time, and Doppler frequency of the ACF simultaneously, with no worry of 2</a:t>
                </a:r>
                <a:r>
                  <a:rPr lang="el-GR" sz="2800" dirty="0" smtClean="0"/>
                  <a:t>π</a:t>
                </a:r>
                <a:r>
                  <a:rPr lang="en-US" sz="2800" dirty="0" smtClean="0"/>
                  <a:t> phase skips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𝜋𝜏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We used the free C library MPFIT to perform the L-M method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19200"/>
                <a:ext cx="8839200" cy="4611775"/>
              </a:xfrm>
              <a:prstGeom prst="rect">
                <a:avLst/>
              </a:prstGeom>
              <a:blipFill rotWithShape="1">
                <a:blip r:embed="rId4"/>
                <a:stretch>
                  <a:fillRect l="-1172" t="-1189" r="-690" b="-2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73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Dataset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Dataset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192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 order to asses the performance of the 3 methods, we need to know what the correct answer actually 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 simulated dataset was used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100000 ACFS were generated with NAVE=78 and lag 0 power normalized to 1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Old pulse sequence:  0,9,12,20,22,26,27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Velocity in steps of 100 from 50 m/s to 1950 m/s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Decay time in steps of .01 s from .01 s to .1 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500 samples at each step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dirty="0" smtClean="0"/>
              <a:t>Bad lags calculated based on 100 range gates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" y="5105400"/>
            <a:ext cx="7863840" cy="117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3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Results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Results 1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97997"/>
              </p:ext>
            </p:extLst>
          </p:nvPr>
        </p:nvGraphicFramePr>
        <p:xfrm>
          <a:off x="1524000" y="121920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 Error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Error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 Error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FITACF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FITEX2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0.495</a:t>
                      </a:r>
                      <a:endParaRPr lang="en-US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LMFIT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059391"/>
              </p:ext>
            </p:extLst>
          </p:nvPr>
        </p:nvGraphicFramePr>
        <p:xfrm>
          <a:off x="1524000" y="2895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Width</a:t>
                      </a:r>
                      <a:r>
                        <a:rPr lang="en-US" baseline="0" dirty="0" smtClean="0"/>
                        <a:t>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Error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 Error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FITACF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FITEX2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39996"/>
              </p:ext>
            </p:extLst>
          </p:nvPr>
        </p:nvGraphicFramePr>
        <p:xfrm>
          <a:off x="1522476" y="4648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ACF Error (RMS)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Error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 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FITACF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FITEX2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73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9144000" cy="803523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>
            <a:noAutofit/>
          </a:bodyPr>
          <a:lstStyle/>
          <a:p>
            <a:r>
              <a:rPr lang="en-US" sz="4000" dirty="0" smtClean="0"/>
              <a:t>Velocity vs. ACF Error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492240"/>
            <a:ext cx="3044952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AJ Ribeiro (</a:t>
            </a:r>
            <a:r>
              <a:rPr lang="en-US" dirty="0" err="1" smtClean="0"/>
              <a:t>Space@VT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6492240"/>
            <a:ext cx="3044952" cy="365760"/>
          </a:xfrm>
          <a:prstGeom prst="rect">
            <a:avLst/>
          </a:prstGeom>
          <a:solidFill>
            <a:srgbClr val="B47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ACF Fitting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6492240"/>
            <a:ext cx="3044952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SuperDARN 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0" cy="36576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Results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36576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Results 2</a:t>
            </a:r>
            <a:endParaRPr lang="en-US" dirty="0"/>
          </a:p>
        </p:txBody>
      </p:sp>
      <p:pic>
        <p:nvPicPr>
          <p:cNvPr id="12" name="Picture 11" descr="vt_logo_invent_future-01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00900" y="533400"/>
            <a:ext cx="1790700" cy="4445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8323"/>
            <a:ext cx="3657600" cy="177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81850"/>
            <a:ext cx="3657600" cy="17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06653"/>
            <a:ext cx="3657600" cy="179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400650"/>
            <a:ext cx="8970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1219200"/>
            <a:ext cx="4114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For FITEX2 and LMFIT, ACF fitting error does not increase with velocity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For FITACF, velocity error does not seem to increase with velocity, until about 1 km/s, where the error spikes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For all 3, there is an apparent increasing error with lower decay times (increasing spectral width)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6304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1411</Words>
  <Application>Microsoft Office PowerPoint</Application>
  <PresentationFormat>On-screen Show (4:3)</PresentationFormat>
  <Paragraphs>217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Space@VT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Lasse Clausen</dc:creator>
  <cp:lastModifiedBy>AJ Ribeiro</cp:lastModifiedBy>
  <cp:revision>34</cp:revision>
  <dcterms:created xsi:type="dcterms:W3CDTF">2010-10-25T20:16:59Z</dcterms:created>
  <dcterms:modified xsi:type="dcterms:W3CDTF">2011-05-26T20:15:12Z</dcterms:modified>
</cp:coreProperties>
</file>